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76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611720D-04BD-9D4A-909D-271B86398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11</cp:revision>
  <dcterms:created xsi:type="dcterms:W3CDTF">2013-09-16T18:54:35Z</dcterms:created>
  <dcterms:modified xsi:type="dcterms:W3CDTF">2021-07-20T17:48:48Z</dcterms:modified>
</cp:coreProperties>
</file>